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Proxima Nova"/>
        <a:ea typeface="Proxima Nova"/>
        <a:cs typeface="Proxima Nova"/>
        <a:sym typeface="Proxima Nova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Proxima Nova"/>
        <a:ea typeface="Proxima Nova"/>
        <a:cs typeface="Proxima Nova"/>
        <a:sym typeface="Proxima Nova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Proxima Nova"/>
        <a:ea typeface="Proxima Nova"/>
        <a:cs typeface="Proxima Nova"/>
        <a:sym typeface="Proxima Nova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Proxima Nova"/>
        <a:ea typeface="Proxima Nova"/>
        <a:cs typeface="Proxima Nova"/>
        <a:sym typeface="Proxima Nova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Proxima Nova"/>
        <a:ea typeface="Proxima Nova"/>
        <a:cs typeface="Proxima Nova"/>
        <a:sym typeface="Proxima Nova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Proxima Nova"/>
        <a:ea typeface="Proxima Nova"/>
        <a:cs typeface="Proxima Nova"/>
        <a:sym typeface="Proxima Nova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Proxima Nova"/>
        <a:ea typeface="Proxima Nova"/>
        <a:cs typeface="Proxima Nova"/>
        <a:sym typeface="Proxima Nova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Proxima Nova"/>
        <a:ea typeface="Proxima Nova"/>
        <a:cs typeface="Proxima Nova"/>
        <a:sym typeface="Proxima Nova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Proxima Nova"/>
        <a:ea typeface="Proxima Nova"/>
        <a:cs typeface="Proxima Nova"/>
        <a:sym typeface="Proxima Nov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Proxima Nova"/>
          <a:ea typeface="Proxima Nova"/>
          <a:cs typeface="Proxima Nov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AEAEA"/>
          </a:solidFill>
        </a:fill>
      </a:tcStyle>
    </a:band2H>
    <a:firstCol>
      <a:tcTxStyle b="on" i="off">
        <a:font>
          <a:latin typeface="Proxima Nova"/>
          <a:ea typeface="Proxima Nova"/>
          <a:cs typeface="Proxima Nova"/>
        </a:font>
        <a:srgbClr val="4CA5D2"/>
      </a:tcTxStyle>
      <a:tcStyle>
        <a:tcBdr>
          <a:left>
            <a:ln w="12700" cap="flat">
              <a:noFill/>
              <a:miter lim="400000"/>
            </a:ln>
          </a:left>
          <a:right>
            <a:ln w="50800" cap="flat">
              <a:solidFill>
                <a:srgbClr val="03A8D6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Proxima Nova Medium"/>
          <a:ea typeface="Proxima Nova Medium"/>
          <a:cs typeface="Proxima Nova Medium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50800" cap="flat">
              <a:solidFill>
                <a:srgbClr val="0BA8D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Proxima Nova"/>
          <a:ea typeface="Proxima Nova"/>
          <a:cs typeface="Proxima Nova"/>
        </a:font>
        <a:srgbClr val="4CA5D2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50800" cap="flat">
              <a:solidFill>
                <a:srgbClr val="03A8D6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Proxima Nova"/>
          <a:ea typeface="Proxima Nova"/>
          <a:cs typeface="Proxima Nova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AEAEA"/>
          </a:solidFill>
        </a:fill>
      </a:tcStyle>
    </a:band2H>
    <a:firstCol>
      <a:tcTxStyle b="off" i="off">
        <a:font>
          <a:latin typeface="Proxima Nova Medium"/>
          <a:ea typeface="Proxima Nova Medium"/>
          <a:cs typeface="Proxima Nova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008ABA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ff" i="off">
        <a:font>
          <a:latin typeface="Proxima Nova Medium"/>
          <a:ea typeface="Proxima Nova Medium"/>
          <a:cs typeface="Proxima Nova Medium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008ABA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Proxima Nova"/>
          <a:ea typeface="Proxima Nova"/>
          <a:cs typeface="Proxima Nova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ADEFF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Proxima Nova"/>
          <a:ea typeface="Proxima Nova"/>
          <a:cs typeface="Proxima Nova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AEAEB"/>
          </a:solidFill>
        </a:fill>
      </a:tcStyle>
    </a:band2H>
    <a:firstCol>
      <a:tcTxStyle b="off" i="off">
        <a:font>
          <a:latin typeface="Proxima Nova Medium"/>
          <a:ea typeface="Proxima Nova Medium"/>
          <a:cs typeface="Proxima Nova Medium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390196"/>
              <a:satOff val="16169"/>
              <a:lumOff val="-19584"/>
            </a:schemeClr>
          </a:solidFill>
        </a:fill>
      </a:tcStyle>
    </a:firstCol>
    <a:lastRow>
      <a:tcTxStyle b="off" i="off">
        <a:font>
          <a:latin typeface="Proxima Nova"/>
          <a:ea typeface="Proxima Nova"/>
          <a:cs typeface="Proxima Nova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ff" i="off">
        <a:font>
          <a:latin typeface="Proxima Nova Medium"/>
          <a:ea typeface="Proxima Nova Medium"/>
          <a:cs typeface="Proxima Nova Medium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312616"/>
              <a:satOff val="21048"/>
              <a:lumOff val="-29411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Proxima Nova"/>
          <a:ea typeface="Proxima Nova"/>
          <a:cs typeface="Proxima Nova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Proxima Nova Medium"/>
          <a:ea typeface="Proxima Nova Medium"/>
          <a:cs typeface="Proxima Nova Medium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D238"/>
          </a:solidFill>
        </a:fill>
      </a:tcStyle>
    </a:firstCol>
    <a:lastRow>
      <a:tcTxStyle b="off" i="off">
        <a:font>
          <a:latin typeface="Proxima Nova Medium"/>
          <a:ea typeface="Proxima Nova Medium"/>
          <a:cs typeface="Proxima Nova Medium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F7EA"/>
          </a:solidFill>
        </a:fill>
      </a:tcStyle>
    </a:lastRow>
    <a:firstRow>
      <a:tcTxStyle b="off" i="off">
        <a:font>
          <a:latin typeface="Proxima Nova Medium"/>
          <a:ea typeface="Proxima Nova Medium"/>
          <a:cs typeface="Proxima Nova Medium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A00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Proxima Nova"/>
          <a:ea typeface="Proxima Nova"/>
          <a:cs typeface="Proxima Nova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BEBEB"/>
          </a:solidFill>
        </a:fill>
      </a:tcStyle>
    </a:band2H>
    <a:firstCol>
      <a:tcTxStyle b="on" i="off">
        <a:font>
          <a:latin typeface="Proxima Nova"/>
          <a:ea typeface="Proxima Nova"/>
          <a:cs typeface="Proxima Nova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219922"/>
              <a:satOff val="-56679"/>
              <a:lumOff val="-26479"/>
            </a:schemeClr>
          </a:solidFill>
        </a:fill>
      </a:tcStyle>
    </a:firstCol>
    <a:lastRow>
      <a:tcTxStyle b="off" i="off">
        <a:font>
          <a:latin typeface="Proxima Nova Medium"/>
          <a:ea typeface="Proxima Nova Medium"/>
          <a:cs typeface="Proxima Nova Medium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AEBEB"/>
          </a:solidFill>
        </a:fill>
      </a:tcStyle>
    </a:lastRow>
    <a:firstRow>
      <a:tcTxStyle b="on" i="off">
        <a:font>
          <a:latin typeface="Proxima Nova"/>
          <a:ea typeface="Proxima Nova"/>
          <a:cs typeface="Proxima Nova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228106"/>
              <a:satOff val="-38633"/>
              <a:lumOff val="-17889"/>
            </a:schemeClr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Proxima Nova"/>
          <a:ea typeface="Proxima Nova"/>
          <a:cs typeface="Proxima Nova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5D5D5"/>
          </a:solidFill>
        </a:fill>
      </a:tcStyle>
    </a:wholeTbl>
    <a:band2H>
      <a:tcTxStyle/>
      <a:tcStyle>
        <a:tcBdr/>
        <a:fill>
          <a:solidFill>
            <a:srgbClr val="BBBBBB"/>
          </a:solidFill>
        </a:fill>
      </a:tcStyle>
    </a:band2H>
    <a:firstCol>
      <a:tcTxStyle b="on" i="off">
        <a:font>
          <a:latin typeface="Proxima Nova"/>
          <a:ea typeface="Proxima Nova"/>
          <a:cs typeface="Proxima Nov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E5E5E"/>
          </a:solidFill>
        </a:fill>
      </a:tcStyle>
    </a:firstCol>
    <a:lastRow>
      <a:tcTxStyle b="on" i="off">
        <a:font>
          <a:latin typeface="Proxima Nova"/>
          <a:ea typeface="Proxima Nova"/>
          <a:cs typeface="Proxima Nov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29292"/>
          </a:solidFill>
        </a:fill>
      </a:tcStyle>
    </a:lastRow>
    <a:firstRow>
      <a:tcTxStyle b="on" i="off">
        <a:font>
          <a:latin typeface="Proxima Nova"/>
          <a:ea typeface="Proxima Nova"/>
          <a:cs typeface="Proxima Nov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2929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8" name="Shape 14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bg>
      <p:bgPr>
        <a:solidFill>
          <a:srgbClr val="00BF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" y="2434335"/>
            <a:ext cx="21945600" cy="706629"/>
          </a:xfrm>
          <a:prstGeom prst="rect">
            <a:avLst/>
          </a:prstGeom>
        </p:spPr>
        <p:txBody>
          <a:bodyPr anchor="ctr"/>
          <a:lstStyle>
            <a:lvl1pPr marL="0" indent="0" defTabSz="825500">
              <a:lnSpc>
                <a:spcPct val="120000"/>
              </a:lnSpc>
              <a:spcBef>
                <a:spcPts val="0"/>
              </a:spcBef>
              <a:buClrTx/>
              <a:buSzTx/>
              <a:buNone/>
              <a:defRPr sz="3600" b="0" cap="all">
                <a:solidFill>
                  <a:srgbClr val="FFFFFF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lvl1pPr>
          </a:lstStyle>
          <a:p>
            <a:r>
              <a:t>Author and Date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9200" y="8648700"/>
            <a:ext cx="21945600" cy="20955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buClrTx/>
              <a:buSzTx/>
              <a:buNone/>
              <a:defRPr sz="5200" b="0" spc="-52">
                <a:solidFill>
                  <a:srgbClr val="000000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marL="0" indent="457200">
              <a:lnSpc>
                <a:spcPct val="90000"/>
              </a:lnSpc>
              <a:spcBef>
                <a:spcPts val="0"/>
              </a:spcBef>
              <a:buClrTx/>
              <a:buSzTx/>
              <a:buNone/>
              <a:defRPr sz="5200" b="0" spc="-52">
                <a:solidFill>
                  <a:srgbClr val="000000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2pPr>
            <a:lvl3pPr marL="0" indent="914400">
              <a:lnSpc>
                <a:spcPct val="90000"/>
              </a:lnSpc>
              <a:spcBef>
                <a:spcPts val="0"/>
              </a:spcBef>
              <a:buClrTx/>
              <a:buSzTx/>
              <a:buNone/>
              <a:defRPr sz="5200" b="0" spc="-52">
                <a:solidFill>
                  <a:srgbClr val="000000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3pPr>
            <a:lvl4pPr marL="0" indent="1371600">
              <a:lnSpc>
                <a:spcPct val="90000"/>
              </a:lnSpc>
              <a:spcBef>
                <a:spcPts val="0"/>
              </a:spcBef>
              <a:buClrTx/>
              <a:buSzTx/>
              <a:buNone/>
              <a:defRPr sz="5200" b="0" spc="-52">
                <a:solidFill>
                  <a:srgbClr val="000000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4pPr>
            <a:lvl5pPr marL="0" indent="1828800">
              <a:lnSpc>
                <a:spcPct val="90000"/>
              </a:lnSpc>
              <a:spcBef>
                <a:spcPts val="0"/>
              </a:spcBef>
              <a:buClrTx/>
              <a:buSzTx/>
              <a:buNone/>
              <a:defRPr sz="5200" b="0" spc="-52">
                <a:solidFill>
                  <a:srgbClr val="000000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19200" y="3127375"/>
            <a:ext cx="21945600" cy="5524500"/>
          </a:xfrm>
          <a:prstGeom prst="rect">
            <a:avLst/>
          </a:prstGeom>
        </p:spPr>
        <p:txBody>
          <a:bodyPr/>
          <a:lstStyle>
            <a:lvl1pPr defTabSz="584200">
              <a:defRPr sz="22000" spc="-220">
                <a:solidFill>
                  <a:srgbClr val="FFFFFF"/>
                </a:solidFill>
              </a:defRPr>
            </a:lvl1pPr>
          </a:lstStyle>
          <a:p>
            <a:r>
              <a:t>Presentation Title</a:t>
            </a:r>
          </a:p>
        </p:txBody>
      </p:sp>
      <p:sp>
        <p:nvSpPr>
          <p:cNvPr id="1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tatem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19200" y="4763675"/>
            <a:ext cx="21945600" cy="419288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buClrTx/>
              <a:buSzTx/>
              <a:buNone/>
              <a:defRPr sz="14000" b="0" cap="all">
                <a:solidFill>
                  <a:srgbClr val="FFFFFF"/>
                </a:solidFill>
                <a:latin typeface="+mn-lt"/>
                <a:ea typeface="+mn-ea"/>
                <a:cs typeface="+mn-cs"/>
                <a:sym typeface="Druk Medium"/>
              </a:defRPr>
            </a:lvl1pPr>
            <a:lvl2pPr marL="0" indent="457200" algn="ctr">
              <a:lnSpc>
                <a:spcPct val="70000"/>
              </a:lnSpc>
              <a:spcBef>
                <a:spcPts val="0"/>
              </a:spcBef>
              <a:buClrTx/>
              <a:buSzTx/>
              <a:buNone/>
              <a:defRPr sz="14000" b="0" cap="all">
                <a:solidFill>
                  <a:srgbClr val="FFFFFF"/>
                </a:solidFill>
                <a:latin typeface="+mn-lt"/>
                <a:ea typeface="+mn-ea"/>
                <a:cs typeface="+mn-cs"/>
                <a:sym typeface="Druk Medium"/>
              </a:defRPr>
            </a:lvl2pPr>
            <a:lvl3pPr marL="0" indent="914400" algn="ctr">
              <a:lnSpc>
                <a:spcPct val="70000"/>
              </a:lnSpc>
              <a:spcBef>
                <a:spcPts val="0"/>
              </a:spcBef>
              <a:buClrTx/>
              <a:buSzTx/>
              <a:buNone/>
              <a:defRPr sz="14000" b="0" cap="all">
                <a:solidFill>
                  <a:srgbClr val="FFFFFF"/>
                </a:solidFill>
                <a:latin typeface="+mn-lt"/>
                <a:ea typeface="+mn-ea"/>
                <a:cs typeface="+mn-cs"/>
                <a:sym typeface="Druk Medium"/>
              </a:defRPr>
            </a:lvl3pPr>
            <a:lvl4pPr marL="0" indent="1371600" algn="ctr">
              <a:lnSpc>
                <a:spcPct val="70000"/>
              </a:lnSpc>
              <a:spcBef>
                <a:spcPts val="0"/>
              </a:spcBef>
              <a:buClrTx/>
              <a:buSzTx/>
              <a:buNone/>
              <a:defRPr sz="14000" b="0" cap="all">
                <a:solidFill>
                  <a:srgbClr val="FFFFFF"/>
                </a:solidFill>
                <a:latin typeface="+mn-lt"/>
                <a:ea typeface="+mn-ea"/>
                <a:cs typeface="+mn-cs"/>
                <a:sym typeface="Druk Medium"/>
              </a:defRPr>
            </a:lvl4pPr>
            <a:lvl5pPr marL="0" indent="1828800" algn="ctr">
              <a:lnSpc>
                <a:spcPct val="70000"/>
              </a:lnSpc>
              <a:spcBef>
                <a:spcPts val="0"/>
              </a:spcBef>
              <a:buClrTx/>
              <a:buSzTx/>
              <a:buNone/>
              <a:defRPr sz="14000" b="0" cap="all">
                <a:solidFill>
                  <a:srgbClr val="FFFFFF"/>
                </a:solidFill>
                <a:latin typeface="+mn-lt"/>
                <a:ea typeface="+mn-ea"/>
                <a:cs typeface="+mn-cs"/>
                <a:sym typeface="Druk Medium"/>
              </a:defRPr>
            </a:lvl5pPr>
          </a:lstStyle>
          <a:p>
            <a:r>
              <a:t>Statement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g Fact">
    <p:bg>
      <p:bgPr>
        <a:solidFill>
          <a:srgbClr val="FFC6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19200" y="2334623"/>
            <a:ext cx="21945600" cy="7612249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70000"/>
              </a:lnSpc>
              <a:spcBef>
                <a:spcPts val="0"/>
              </a:spcBef>
              <a:buClrTx/>
              <a:buSzTx/>
              <a:buNone/>
              <a:defRPr sz="50000" b="0" cap="all" spc="-500">
                <a:solidFill>
                  <a:srgbClr val="FFFFFF"/>
                </a:solidFill>
                <a:latin typeface="+mn-lt"/>
                <a:ea typeface="+mn-ea"/>
                <a:cs typeface="+mn-cs"/>
                <a:sym typeface="Druk Medium"/>
              </a:defRPr>
            </a:lvl1pPr>
            <a:lvl2pPr marL="0" indent="457200" algn="ctr">
              <a:lnSpc>
                <a:spcPct val="70000"/>
              </a:lnSpc>
              <a:spcBef>
                <a:spcPts val="0"/>
              </a:spcBef>
              <a:buClrTx/>
              <a:buSzTx/>
              <a:buNone/>
              <a:defRPr sz="50000" b="0" cap="all" spc="-500">
                <a:solidFill>
                  <a:srgbClr val="FFFFFF"/>
                </a:solidFill>
                <a:latin typeface="+mn-lt"/>
                <a:ea typeface="+mn-ea"/>
                <a:cs typeface="+mn-cs"/>
                <a:sym typeface="Druk Medium"/>
              </a:defRPr>
            </a:lvl2pPr>
            <a:lvl3pPr marL="0" indent="914400" algn="ctr">
              <a:lnSpc>
                <a:spcPct val="70000"/>
              </a:lnSpc>
              <a:spcBef>
                <a:spcPts val="0"/>
              </a:spcBef>
              <a:buClrTx/>
              <a:buSzTx/>
              <a:buNone/>
              <a:defRPr sz="50000" b="0" cap="all" spc="-500">
                <a:solidFill>
                  <a:srgbClr val="FFFFFF"/>
                </a:solidFill>
                <a:latin typeface="+mn-lt"/>
                <a:ea typeface="+mn-ea"/>
                <a:cs typeface="+mn-cs"/>
                <a:sym typeface="Druk Medium"/>
              </a:defRPr>
            </a:lvl3pPr>
            <a:lvl4pPr marL="0" indent="1371600" algn="ctr">
              <a:lnSpc>
                <a:spcPct val="70000"/>
              </a:lnSpc>
              <a:spcBef>
                <a:spcPts val="0"/>
              </a:spcBef>
              <a:buClrTx/>
              <a:buSzTx/>
              <a:buNone/>
              <a:defRPr sz="50000" b="0" cap="all" spc="-500">
                <a:solidFill>
                  <a:srgbClr val="FFFFFF"/>
                </a:solidFill>
                <a:latin typeface="+mn-lt"/>
                <a:ea typeface="+mn-ea"/>
                <a:cs typeface="+mn-cs"/>
                <a:sym typeface="Druk Medium"/>
              </a:defRPr>
            </a:lvl4pPr>
            <a:lvl5pPr marL="0" indent="1828800" algn="ctr">
              <a:lnSpc>
                <a:spcPct val="70000"/>
              </a:lnSpc>
              <a:spcBef>
                <a:spcPts val="0"/>
              </a:spcBef>
              <a:buClrTx/>
              <a:buSzTx/>
              <a:buNone/>
              <a:defRPr sz="50000" b="0" cap="all" spc="-500">
                <a:solidFill>
                  <a:srgbClr val="FFFFFF"/>
                </a:solidFill>
                <a:latin typeface="+mn-lt"/>
                <a:ea typeface="+mn-ea"/>
                <a:cs typeface="+mn-cs"/>
                <a:sym typeface="Druk Medium"/>
              </a:defRPr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6" name="Fact informa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" y="9436100"/>
            <a:ext cx="21945599" cy="62992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10000"/>
              </a:lnSpc>
              <a:spcBef>
                <a:spcPts val="0"/>
              </a:spcBef>
              <a:buClrTx/>
              <a:buSzTx/>
              <a:buNone/>
              <a:defRPr sz="3200" b="0" cap="all" spc="-32">
                <a:solidFill>
                  <a:srgbClr val="000000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lvl1pPr>
          </a:lstStyle>
          <a:p>
            <a:r>
              <a:t>Fact information</a:t>
            </a:r>
          </a:p>
        </p:txBody>
      </p:sp>
      <p:sp>
        <p:nvSpPr>
          <p:cNvPr id="10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bg>
      <p:bgPr>
        <a:solidFill>
          <a:srgbClr val="00BF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3771900" y="4464048"/>
            <a:ext cx="16840200" cy="4883152"/>
          </a:xfrm>
          <a:prstGeom prst="rect">
            <a:avLst/>
          </a:prstGeom>
        </p:spPr>
        <p:txBody>
          <a:bodyPr anchor="ctr"/>
          <a:lstStyle>
            <a:lvl1pPr marL="431800" indent="-431800" defTabSz="825500">
              <a:lnSpc>
                <a:spcPct val="70000"/>
              </a:lnSpc>
              <a:spcBef>
                <a:spcPts val="0"/>
              </a:spcBef>
              <a:buClrTx/>
              <a:buSzTx/>
              <a:buNone/>
              <a:defRPr sz="14000" b="0" cap="all">
                <a:solidFill>
                  <a:srgbClr val="FFFFFF"/>
                </a:solidFill>
                <a:latin typeface="+mn-lt"/>
                <a:ea typeface="+mn-ea"/>
                <a:cs typeface="+mn-cs"/>
                <a:sym typeface="Druk Medium"/>
              </a:defRPr>
            </a:lvl1pPr>
            <a:lvl2pPr marL="431800" indent="25400" defTabSz="825500">
              <a:lnSpc>
                <a:spcPct val="70000"/>
              </a:lnSpc>
              <a:spcBef>
                <a:spcPts val="0"/>
              </a:spcBef>
              <a:buClrTx/>
              <a:buSzTx/>
              <a:buNone/>
              <a:defRPr sz="14000" b="0" cap="all">
                <a:solidFill>
                  <a:srgbClr val="FFFFFF"/>
                </a:solidFill>
                <a:latin typeface="+mn-lt"/>
                <a:ea typeface="+mn-ea"/>
                <a:cs typeface="+mn-cs"/>
                <a:sym typeface="Druk Medium"/>
              </a:defRPr>
            </a:lvl2pPr>
            <a:lvl3pPr marL="431800" indent="482600" defTabSz="825500">
              <a:lnSpc>
                <a:spcPct val="70000"/>
              </a:lnSpc>
              <a:spcBef>
                <a:spcPts val="0"/>
              </a:spcBef>
              <a:buClrTx/>
              <a:buSzTx/>
              <a:buNone/>
              <a:defRPr sz="14000" b="0" cap="all">
                <a:solidFill>
                  <a:srgbClr val="FFFFFF"/>
                </a:solidFill>
                <a:latin typeface="+mn-lt"/>
                <a:ea typeface="+mn-ea"/>
                <a:cs typeface="+mn-cs"/>
                <a:sym typeface="Druk Medium"/>
              </a:defRPr>
            </a:lvl3pPr>
            <a:lvl4pPr marL="431800" indent="939800" defTabSz="825500">
              <a:lnSpc>
                <a:spcPct val="70000"/>
              </a:lnSpc>
              <a:spcBef>
                <a:spcPts val="0"/>
              </a:spcBef>
              <a:buClrTx/>
              <a:buSzTx/>
              <a:buNone/>
              <a:defRPr sz="14000" b="0" cap="all">
                <a:solidFill>
                  <a:srgbClr val="FFFFFF"/>
                </a:solidFill>
                <a:latin typeface="+mn-lt"/>
                <a:ea typeface="+mn-ea"/>
                <a:cs typeface="+mn-cs"/>
                <a:sym typeface="Druk Medium"/>
              </a:defRPr>
            </a:lvl4pPr>
            <a:lvl5pPr marL="431800" indent="1397000" defTabSz="825500">
              <a:lnSpc>
                <a:spcPct val="70000"/>
              </a:lnSpc>
              <a:spcBef>
                <a:spcPts val="0"/>
              </a:spcBef>
              <a:buClrTx/>
              <a:buSzTx/>
              <a:buNone/>
              <a:defRPr sz="14000" b="0" cap="all">
                <a:solidFill>
                  <a:srgbClr val="FFFFFF"/>
                </a:solidFill>
                <a:latin typeface="+mn-lt"/>
                <a:ea typeface="+mn-ea"/>
                <a:cs typeface="+mn-cs"/>
                <a:sym typeface="Druk Medium"/>
              </a:defRPr>
            </a:lvl5pPr>
          </a:lstStyle>
          <a:p>
            <a:r>
              <a:t>“Notable Quote”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5" name="Attribu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203700" y="9372600"/>
            <a:ext cx="16840200" cy="68072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ts val="3600"/>
              </a:lnSpc>
              <a:spcBef>
                <a:spcPts val="0"/>
              </a:spcBef>
              <a:buClrTx/>
              <a:buSzTx/>
              <a:buNone/>
              <a:defRPr sz="3200" b="0" cap="all" spc="-32">
                <a:solidFill>
                  <a:srgbClr val="FFFFFF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lvl1pPr>
          </a:lstStyle>
          <a:p>
            <a:r>
              <a:t>Attribution</a:t>
            </a:r>
          </a:p>
        </p:txBody>
      </p:sp>
      <p:sp>
        <p:nvSpPr>
          <p:cNvPr id="1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A person’s lower body with blue pants and green shoes on a yellow and pink floor"/>
          <p:cNvSpPr>
            <a:spLocks noGrp="1"/>
          </p:cNvSpPr>
          <p:nvPr>
            <p:ph type="pic" sz="half" idx="21"/>
          </p:nvPr>
        </p:nvSpPr>
        <p:spPr>
          <a:xfrm>
            <a:off x="635000" y="6832600"/>
            <a:ext cx="12877800" cy="858992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4" name="Two adults wearing outfits with bold, solid colors—green, blue, pink, and yellow"/>
          <p:cNvSpPr>
            <a:spLocks noGrp="1"/>
          </p:cNvSpPr>
          <p:nvPr>
            <p:ph type="pic" sz="half" idx="22"/>
          </p:nvPr>
        </p:nvSpPr>
        <p:spPr>
          <a:xfrm>
            <a:off x="88900" y="-177800"/>
            <a:ext cx="14008100" cy="815765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Person blowing pink bubblegum against a solid pink and blue background"/>
          <p:cNvSpPr>
            <a:spLocks noGrp="1"/>
          </p:cNvSpPr>
          <p:nvPr>
            <p:ph type="pic" idx="23"/>
          </p:nvPr>
        </p:nvSpPr>
        <p:spPr>
          <a:xfrm>
            <a:off x="12814300" y="-355600"/>
            <a:ext cx="12033950" cy="18034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A person’s lower body with blue pants and green shoes on a yellow and pink floor"/>
          <p:cNvSpPr>
            <a:spLocks noGrp="1"/>
          </p:cNvSpPr>
          <p:nvPr>
            <p:ph type="pic" idx="21"/>
          </p:nvPr>
        </p:nvSpPr>
        <p:spPr>
          <a:xfrm>
            <a:off x="635000" y="-1181110"/>
            <a:ext cx="23114000" cy="1541782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wo adults wearing outfits with bold, solid colors—green, blue, pink, and yellow"/>
          <p:cNvSpPr>
            <a:spLocks noGrp="1"/>
          </p:cNvSpPr>
          <p:nvPr>
            <p:ph type="pic" idx="21"/>
          </p:nvPr>
        </p:nvSpPr>
        <p:spPr>
          <a:xfrm>
            <a:off x="-38100" y="-267934"/>
            <a:ext cx="24472902" cy="1425186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9200" y="8648700"/>
            <a:ext cx="21945600" cy="20955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buClrTx/>
              <a:buSzTx/>
              <a:buNone/>
              <a:defRPr sz="5200" b="0" spc="-52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marL="0" indent="457200">
              <a:lnSpc>
                <a:spcPct val="90000"/>
              </a:lnSpc>
              <a:spcBef>
                <a:spcPts val="0"/>
              </a:spcBef>
              <a:buClrTx/>
              <a:buSzTx/>
              <a:buNone/>
              <a:defRPr sz="5200" b="0" spc="-52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2pPr>
            <a:lvl3pPr marL="0" indent="914400">
              <a:lnSpc>
                <a:spcPct val="90000"/>
              </a:lnSpc>
              <a:spcBef>
                <a:spcPts val="0"/>
              </a:spcBef>
              <a:buClrTx/>
              <a:buSzTx/>
              <a:buNone/>
              <a:defRPr sz="5200" b="0" spc="-52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3pPr>
            <a:lvl4pPr marL="0" indent="1371600">
              <a:lnSpc>
                <a:spcPct val="90000"/>
              </a:lnSpc>
              <a:spcBef>
                <a:spcPts val="0"/>
              </a:spcBef>
              <a:buClrTx/>
              <a:buSzTx/>
              <a:buNone/>
              <a:defRPr sz="5200" b="0" spc="-52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4pPr>
            <a:lvl5pPr marL="0" indent="1828800">
              <a:lnSpc>
                <a:spcPct val="90000"/>
              </a:lnSpc>
              <a:spcBef>
                <a:spcPts val="0"/>
              </a:spcBef>
              <a:buClrTx/>
              <a:buSzTx/>
              <a:buNone/>
              <a:defRPr sz="5200" b="0" spc="-52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3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19200" y="3124200"/>
            <a:ext cx="21945600" cy="5524500"/>
          </a:xfrm>
          <a:prstGeom prst="rect">
            <a:avLst/>
          </a:prstGeom>
        </p:spPr>
        <p:txBody>
          <a:bodyPr/>
          <a:lstStyle>
            <a:lvl1pPr defTabSz="584200">
              <a:defRPr sz="22000" spc="-220">
                <a:solidFill>
                  <a:srgbClr val="FFFFFF"/>
                </a:solidFill>
              </a:defRPr>
            </a:lvl1pPr>
          </a:lstStyle>
          <a:p>
            <a:r>
              <a:t>Presentation Title</a:t>
            </a:r>
          </a:p>
        </p:txBody>
      </p:sp>
      <p:sp>
        <p:nvSpPr>
          <p:cNvPr id="24" name="Author and Dat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19200" y="2438400"/>
            <a:ext cx="21945600" cy="711200"/>
          </a:xfrm>
          <a:prstGeom prst="rect">
            <a:avLst/>
          </a:prstGeom>
        </p:spPr>
        <p:txBody>
          <a:bodyPr anchor="ctr"/>
          <a:lstStyle>
            <a:lvl1pPr marL="0" indent="0" defTabSz="825500">
              <a:lnSpc>
                <a:spcPct val="120000"/>
              </a:lnSpc>
              <a:spcBef>
                <a:spcPts val="0"/>
              </a:spcBef>
              <a:buClrTx/>
              <a:buSzTx/>
              <a:buNone/>
              <a:defRPr sz="3600" b="0" cap="all">
                <a:solidFill>
                  <a:srgbClr val="FFFFFF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lvl1pPr>
          </a:lstStyle>
          <a:p>
            <a:r>
              <a:t>Author and Date</a:t>
            </a:r>
          </a:p>
        </p:txBody>
      </p:sp>
      <p:sp>
        <p:nvSpPr>
          <p:cNvPr id="2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 Alt">
    <p:bg>
      <p:bgPr>
        <a:solidFill>
          <a:srgbClr val="00BF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9100800" y="8229600"/>
            <a:ext cx="4584700" cy="312370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  <a:defRPr sz="3200" b="0" spc="-32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marL="0" indent="457200">
              <a:lnSpc>
                <a:spcPct val="100000"/>
              </a:lnSpc>
              <a:spcBef>
                <a:spcPts val="0"/>
              </a:spcBef>
              <a:buClrTx/>
              <a:buSzTx/>
              <a:buNone/>
              <a:defRPr sz="3200" b="0" spc="-32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2pPr>
            <a:lvl3pPr marL="0" indent="914400">
              <a:lnSpc>
                <a:spcPct val="100000"/>
              </a:lnSpc>
              <a:spcBef>
                <a:spcPts val="0"/>
              </a:spcBef>
              <a:buClrTx/>
              <a:buSzTx/>
              <a:buNone/>
              <a:defRPr sz="3200" b="0" spc="-32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3pPr>
            <a:lvl4pPr marL="0" indent="1371600">
              <a:lnSpc>
                <a:spcPct val="100000"/>
              </a:lnSpc>
              <a:spcBef>
                <a:spcPts val="0"/>
              </a:spcBef>
              <a:buClrTx/>
              <a:buSzTx/>
              <a:buNone/>
              <a:defRPr sz="3200" b="0" spc="-32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4pPr>
            <a:lvl5pPr marL="0" indent="1828800">
              <a:lnSpc>
                <a:spcPct val="100000"/>
              </a:lnSpc>
              <a:spcBef>
                <a:spcPts val="0"/>
              </a:spcBef>
              <a:buClrTx/>
              <a:buSzTx/>
              <a:buNone/>
              <a:defRPr sz="3200" b="0" spc="-32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5pPr>
          </a:lstStyle>
          <a:p>
            <a:r>
              <a:t>Caption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3" name="A person’s lower body with blue pants and green shoes on a yellow and pink floor"/>
          <p:cNvSpPr>
            <a:spLocks noGrp="1"/>
          </p:cNvSpPr>
          <p:nvPr>
            <p:ph type="pic" idx="21"/>
          </p:nvPr>
        </p:nvSpPr>
        <p:spPr>
          <a:xfrm>
            <a:off x="528828" y="0"/>
            <a:ext cx="17992344" cy="120015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4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635000" y="7937906"/>
            <a:ext cx="17780000" cy="5651592"/>
          </a:xfrm>
          <a:prstGeom prst="rect">
            <a:avLst/>
          </a:prstGeom>
        </p:spPr>
        <p:txBody>
          <a:bodyPr anchor="b"/>
          <a:lstStyle>
            <a:lvl1pPr algn="ctr" defTabSz="584200">
              <a:defRPr sz="22000" spc="-220">
                <a:solidFill>
                  <a:srgbClr val="FFD74C"/>
                </a:solidFill>
              </a:defRPr>
            </a:lvl1pPr>
          </a:lstStyle>
          <a:p>
            <a:r>
              <a:t>Slide Title</a:t>
            </a:r>
          </a:p>
        </p:txBody>
      </p:sp>
      <p:sp>
        <p:nvSpPr>
          <p:cNvPr id="35" name="Line"/>
          <p:cNvSpPr/>
          <p:nvPr/>
        </p:nvSpPr>
        <p:spPr>
          <a:xfrm>
            <a:off x="19169012" y="11874500"/>
            <a:ext cx="1549401" cy="0"/>
          </a:xfrm>
          <a:prstGeom prst="ellipse">
            <a:avLst/>
          </a:prstGeom>
          <a:ln w="254000">
            <a:solidFill>
              <a:srgbClr val="FFD74C"/>
            </a:solidFill>
            <a:miter lim="400000"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 sz="3000" cap="all">
                <a:solidFill>
                  <a:srgbClr val="FFFFFF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pPr>
            <a:endParaRPr/>
          </a:p>
        </p:txBody>
      </p:sp>
      <p:sp>
        <p:nvSpPr>
          <p:cNvPr id="3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4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4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7280"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9200" y="6311900"/>
            <a:ext cx="8356600" cy="6184900"/>
          </a:xfrm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1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19200" y="2439639"/>
            <a:ext cx="8356600" cy="3068291"/>
          </a:xfrm>
          <a:prstGeom prst="rect">
            <a:avLst/>
          </a:prstGeom>
        </p:spPr>
        <p:txBody>
          <a:bodyPr/>
          <a:lstStyle>
            <a:lvl1pPr>
              <a:defRPr sz="10000" spc="-100"/>
            </a:lvl1pPr>
          </a:lstStyle>
          <a:p>
            <a:r>
              <a:t>Slide Title</a:t>
            </a:r>
          </a:p>
        </p:txBody>
      </p:sp>
      <p:sp>
        <p:nvSpPr>
          <p:cNvPr id="62" name="Rectangle"/>
          <p:cNvSpPr/>
          <p:nvPr/>
        </p:nvSpPr>
        <p:spPr>
          <a:xfrm>
            <a:off x="10795000" y="0"/>
            <a:ext cx="13614400" cy="13716000"/>
          </a:xfrm>
          <a:prstGeom prst="rect">
            <a:avLst/>
          </a:prstGeom>
          <a:solidFill>
            <a:srgbClr val="00BFF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lnSpc>
                <a:spcPct val="120000"/>
              </a:lnSpc>
              <a:defRPr sz="3000" cap="all">
                <a:solidFill>
                  <a:srgbClr val="FFFFFF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pPr>
            <a:endParaRPr/>
          </a:p>
        </p:txBody>
      </p:sp>
      <p:sp>
        <p:nvSpPr>
          <p:cNvPr id="63" name="Partial view of a building exterior painted yellow with blue window shutters and a curtained doorway"/>
          <p:cNvSpPr>
            <a:spLocks noGrp="1"/>
          </p:cNvSpPr>
          <p:nvPr>
            <p:ph type="pic" idx="21"/>
          </p:nvPr>
        </p:nvSpPr>
        <p:spPr>
          <a:xfrm>
            <a:off x="9156700" y="-38100"/>
            <a:ext cx="19693467" cy="131064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4" name="Author and Dat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19200" y="1646935"/>
            <a:ext cx="8356600" cy="77012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20000"/>
              </a:lnSpc>
              <a:spcBef>
                <a:spcPts val="0"/>
              </a:spcBef>
              <a:buClrTx/>
              <a:buSzTx/>
              <a:buNone/>
              <a:defRPr sz="3600" b="0" cap="all">
                <a:solidFill>
                  <a:srgbClr val="00C7FC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lvl1pPr>
          </a:lstStyle>
          <a:p>
            <a:r>
              <a:t>Author and Date</a:t>
            </a:r>
          </a:p>
        </p:txBody>
      </p:sp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">
    <p:bg>
      <p:bgPr>
        <a:solidFill>
          <a:srgbClr val="00BF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ection Title"/>
          <p:cNvSpPr txBox="1">
            <a:spLocks noGrp="1"/>
          </p:cNvSpPr>
          <p:nvPr>
            <p:ph type="title" hasCustomPrompt="1"/>
          </p:nvPr>
        </p:nvSpPr>
        <p:spPr>
          <a:xfrm>
            <a:off x="1219200" y="4064000"/>
            <a:ext cx="21945600" cy="5930900"/>
          </a:xfrm>
          <a:prstGeom prst="rect">
            <a:avLst/>
          </a:prstGeom>
        </p:spPr>
        <p:txBody>
          <a:bodyPr anchor="ctr"/>
          <a:lstStyle>
            <a:lvl1pPr marL="431800" indent="-431800">
              <a:defRPr spc="0">
                <a:solidFill>
                  <a:srgbClr val="FFFFFF"/>
                </a:solidFill>
              </a:defRPr>
            </a:lvl1pPr>
          </a:lstStyle>
          <a:p>
            <a:r>
              <a:t>Section Title</a:t>
            </a:r>
          </a:p>
        </p:txBody>
      </p:sp>
      <p:sp>
        <p:nvSpPr>
          <p:cNvPr id="7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8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bg>
      <p:bgPr>
        <a:solidFill>
          <a:srgbClr val="FFC6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Agenda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>
            <a:lvl1pPr>
              <a:lnSpc>
                <a:spcPct val="60000"/>
              </a:lnSpc>
              <a:defRPr>
                <a:solidFill>
                  <a:srgbClr val="FFFFFF"/>
                </a:solidFill>
              </a:defRPr>
            </a:lvl1pPr>
          </a:lstStyle>
          <a:p>
            <a:r>
              <a:t>Agenda Title</a:t>
            </a:r>
          </a:p>
        </p:txBody>
      </p:sp>
      <p:sp>
        <p:nvSpPr>
          <p:cNvPr id="89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19200" y="3594100"/>
            <a:ext cx="21945600" cy="8902700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40000"/>
              </a:lnSpc>
              <a:spcBef>
                <a:spcPts val="0"/>
              </a:spcBef>
              <a:buClrTx/>
              <a:buSzTx/>
              <a:buNone/>
              <a:defRPr sz="5400" spc="-53">
                <a:solidFill>
                  <a:srgbClr val="000000"/>
                </a:solidFill>
              </a:defRPr>
            </a:lvl1pPr>
            <a:lvl2pPr marL="0" indent="457200" defTabSz="825500">
              <a:lnSpc>
                <a:spcPct val="140000"/>
              </a:lnSpc>
              <a:spcBef>
                <a:spcPts val="0"/>
              </a:spcBef>
              <a:buClrTx/>
              <a:buSzTx/>
              <a:buNone/>
              <a:defRPr sz="5400" spc="-53">
                <a:solidFill>
                  <a:srgbClr val="000000"/>
                </a:solidFill>
              </a:defRPr>
            </a:lvl2pPr>
            <a:lvl3pPr marL="0" indent="914400" defTabSz="825500">
              <a:lnSpc>
                <a:spcPct val="140000"/>
              </a:lnSpc>
              <a:spcBef>
                <a:spcPts val="0"/>
              </a:spcBef>
              <a:buClrTx/>
              <a:buSzTx/>
              <a:buNone/>
              <a:defRPr sz="5400" spc="-53">
                <a:solidFill>
                  <a:srgbClr val="000000"/>
                </a:solidFill>
              </a:defRPr>
            </a:lvl3pPr>
            <a:lvl4pPr marL="0" indent="1371600" defTabSz="825500">
              <a:lnSpc>
                <a:spcPct val="140000"/>
              </a:lnSpc>
              <a:spcBef>
                <a:spcPts val="0"/>
              </a:spcBef>
              <a:buClrTx/>
              <a:buSzTx/>
              <a:buNone/>
              <a:defRPr sz="5400" spc="-53">
                <a:solidFill>
                  <a:srgbClr val="000000"/>
                </a:solidFill>
              </a:defRPr>
            </a:lvl4pPr>
            <a:lvl5pPr marL="0" indent="1828800" defTabSz="825500">
              <a:lnSpc>
                <a:spcPct val="140000"/>
              </a:lnSpc>
              <a:spcBef>
                <a:spcPts val="0"/>
              </a:spcBef>
              <a:buClrTx/>
              <a:buSzTx/>
              <a:buNone/>
              <a:defRPr sz="5400" spc="-53">
                <a:solidFill>
                  <a:srgbClr val="000000"/>
                </a:solidFill>
              </a:defRPr>
            </a:lvl5pPr>
          </a:lstStyle>
          <a:p>
            <a:r>
              <a:t>Agenda Topics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19200" y="3733800"/>
            <a:ext cx="21945600" cy="8763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19200" y="1219200"/>
            <a:ext cx="21945600" cy="2298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Title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622000" y="13080999"/>
            <a:ext cx="336728" cy="413767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l">
              <a:lnSpc>
                <a:spcPts val="2600"/>
              </a:lnSpc>
              <a:defRPr sz="1800">
                <a:latin typeface="Proxima Nova Medium"/>
                <a:ea typeface="Proxima Nova Medium"/>
                <a:cs typeface="Proxima Nova Medium"/>
                <a:sym typeface="Proxima Nova Medium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l" defTabSz="825500" rtl="0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0" b="0" i="0" u="none" strike="noStrike" cap="all" spc="-140" baseline="0">
          <a:solidFill>
            <a:srgbClr val="00BFF3"/>
          </a:solidFill>
          <a:uFillTx/>
          <a:latin typeface="+mn-lt"/>
          <a:ea typeface="+mn-ea"/>
          <a:cs typeface="+mn-cs"/>
          <a:sym typeface="Druk Medium"/>
        </a:defRPr>
      </a:lvl1pPr>
      <a:lvl2pPr marL="0" marR="0" indent="457200" algn="l" defTabSz="825500" rtl="0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0" b="0" i="0" u="none" strike="noStrike" cap="all" spc="-140" baseline="0">
          <a:solidFill>
            <a:srgbClr val="00BFF3"/>
          </a:solidFill>
          <a:uFillTx/>
          <a:latin typeface="+mn-lt"/>
          <a:ea typeface="+mn-ea"/>
          <a:cs typeface="+mn-cs"/>
          <a:sym typeface="Druk Medium"/>
        </a:defRPr>
      </a:lvl2pPr>
      <a:lvl3pPr marL="0" marR="0" indent="914400" algn="l" defTabSz="825500" rtl="0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0" b="0" i="0" u="none" strike="noStrike" cap="all" spc="-140" baseline="0">
          <a:solidFill>
            <a:srgbClr val="00BFF3"/>
          </a:solidFill>
          <a:uFillTx/>
          <a:latin typeface="+mn-lt"/>
          <a:ea typeface="+mn-ea"/>
          <a:cs typeface="+mn-cs"/>
          <a:sym typeface="Druk Medium"/>
        </a:defRPr>
      </a:lvl3pPr>
      <a:lvl4pPr marL="0" marR="0" indent="1371600" algn="l" defTabSz="825500" rtl="0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0" b="0" i="0" u="none" strike="noStrike" cap="all" spc="-140" baseline="0">
          <a:solidFill>
            <a:srgbClr val="00BFF3"/>
          </a:solidFill>
          <a:uFillTx/>
          <a:latin typeface="+mn-lt"/>
          <a:ea typeface="+mn-ea"/>
          <a:cs typeface="+mn-cs"/>
          <a:sym typeface="Druk Medium"/>
        </a:defRPr>
      </a:lvl4pPr>
      <a:lvl5pPr marL="0" marR="0" indent="1828800" algn="l" defTabSz="825500" rtl="0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0" b="0" i="0" u="none" strike="noStrike" cap="all" spc="-140" baseline="0">
          <a:solidFill>
            <a:srgbClr val="00BFF3"/>
          </a:solidFill>
          <a:uFillTx/>
          <a:latin typeface="+mn-lt"/>
          <a:ea typeface="+mn-ea"/>
          <a:cs typeface="+mn-cs"/>
          <a:sym typeface="Druk Medium"/>
        </a:defRPr>
      </a:lvl5pPr>
      <a:lvl6pPr marL="0" marR="0" indent="2286000" algn="l" defTabSz="825500" rtl="0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0" b="0" i="0" u="none" strike="noStrike" cap="all" spc="-140" baseline="0">
          <a:solidFill>
            <a:srgbClr val="00BFF3"/>
          </a:solidFill>
          <a:uFillTx/>
          <a:latin typeface="+mn-lt"/>
          <a:ea typeface="+mn-ea"/>
          <a:cs typeface="+mn-cs"/>
          <a:sym typeface="Druk Medium"/>
        </a:defRPr>
      </a:lvl6pPr>
      <a:lvl7pPr marL="0" marR="0" indent="2743200" algn="l" defTabSz="825500" rtl="0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0" b="0" i="0" u="none" strike="noStrike" cap="all" spc="-140" baseline="0">
          <a:solidFill>
            <a:srgbClr val="00BFF3"/>
          </a:solidFill>
          <a:uFillTx/>
          <a:latin typeface="+mn-lt"/>
          <a:ea typeface="+mn-ea"/>
          <a:cs typeface="+mn-cs"/>
          <a:sym typeface="Druk Medium"/>
        </a:defRPr>
      </a:lvl7pPr>
      <a:lvl8pPr marL="0" marR="0" indent="3200400" algn="l" defTabSz="825500" rtl="0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0" b="0" i="0" u="none" strike="noStrike" cap="all" spc="-140" baseline="0">
          <a:solidFill>
            <a:srgbClr val="00BFF3"/>
          </a:solidFill>
          <a:uFillTx/>
          <a:latin typeface="+mn-lt"/>
          <a:ea typeface="+mn-ea"/>
          <a:cs typeface="+mn-cs"/>
          <a:sym typeface="Druk Medium"/>
        </a:defRPr>
      </a:lvl8pPr>
      <a:lvl9pPr marL="0" marR="0" indent="3657600" algn="l" defTabSz="825500" rtl="0" latinLnBrk="0">
        <a:lnSpc>
          <a:spcPct val="7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0" b="0" i="0" u="none" strike="noStrike" cap="all" spc="-140" baseline="0">
          <a:solidFill>
            <a:srgbClr val="00BFF3"/>
          </a:solidFill>
          <a:uFillTx/>
          <a:latin typeface="+mn-lt"/>
          <a:ea typeface="+mn-ea"/>
          <a:cs typeface="+mn-cs"/>
          <a:sym typeface="Druk Medium"/>
        </a:defRPr>
      </a:lvl9pPr>
    </p:titleStyle>
    <p:bodyStyle>
      <a:lvl1pPr marL="685800" marR="0" indent="-685800" algn="l" defTabSz="584200" rtl="0" latinLnBrk="0">
        <a:lnSpc>
          <a:spcPct val="80000"/>
        </a:lnSpc>
        <a:spcBef>
          <a:spcPts val="2400"/>
        </a:spcBef>
        <a:spcAft>
          <a:spcPts val="0"/>
        </a:spcAft>
        <a:buClr>
          <a:srgbClr val="57BEF0"/>
        </a:buClr>
        <a:buSzPct val="250000"/>
        <a:buFontTx/>
        <a:buChar char="-"/>
        <a:tabLst/>
        <a:defRPr sz="4200" b="1" i="0" u="none" strike="noStrike" cap="none" spc="0" baseline="0">
          <a:solidFill>
            <a:srgbClr val="53585F"/>
          </a:solidFill>
          <a:uFillTx/>
          <a:latin typeface="Proxima Nova"/>
          <a:ea typeface="Proxima Nova"/>
          <a:cs typeface="Proxima Nova"/>
          <a:sym typeface="Proxima Nova"/>
        </a:defRPr>
      </a:lvl1pPr>
      <a:lvl2pPr marL="1371600" marR="0" indent="-685800" algn="l" defTabSz="584200" rtl="0" latinLnBrk="0">
        <a:lnSpc>
          <a:spcPct val="80000"/>
        </a:lnSpc>
        <a:spcBef>
          <a:spcPts val="2400"/>
        </a:spcBef>
        <a:spcAft>
          <a:spcPts val="0"/>
        </a:spcAft>
        <a:buClr>
          <a:srgbClr val="57BEF0"/>
        </a:buClr>
        <a:buSzPct val="250000"/>
        <a:buFontTx/>
        <a:buChar char="-"/>
        <a:tabLst/>
        <a:defRPr sz="4200" b="1" i="0" u="none" strike="noStrike" cap="none" spc="0" baseline="0">
          <a:solidFill>
            <a:srgbClr val="53585F"/>
          </a:solidFill>
          <a:uFillTx/>
          <a:latin typeface="Proxima Nova"/>
          <a:ea typeface="Proxima Nova"/>
          <a:cs typeface="Proxima Nova"/>
          <a:sym typeface="Proxima Nova"/>
        </a:defRPr>
      </a:lvl2pPr>
      <a:lvl3pPr marL="2057400" marR="0" indent="-685800" algn="l" defTabSz="584200" rtl="0" latinLnBrk="0">
        <a:lnSpc>
          <a:spcPct val="80000"/>
        </a:lnSpc>
        <a:spcBef>
          <a:spcPts val="2400"/>
        </a:spcBef>
        <a:spcAft>
          <a:spcPts val="0"/>
        </a:spcAft>
        <a:buClr>
          <a:srgbClr val="57BEF0"/>
        </a:buClr>
        <a:buSzPct val="250000"/>
        <a:buFontTx/>
        <a:buChar char="-"/>
        <a:tabLst/>
        <a:defRPr sz="4200" b="1" i="0" u="none" strike="noStrike" cap="none" spc="0" baseline="0">
          <a:solidFill>
            <a:srgbClr val="53585F"/>
          </a:solidFill>
          <a:uFillTx/>
          <a:latin typeface="Proxima Nova"/>
          <a:ea typeface="Proxima Nova"/>
          <a:cs typeface="Proxima Nova"/>
          <a:sym typeface="Proxima Nova"/>
        </a:defRPr>
      </a:lvl3pPr>
      <a:lvl4pPr marL="2743200" marR="0" indent="-685800" algn="l" defTabSz="584200" rtl="0" latinLnBrk="0">
        <a:lnSpc>
          <a:spcPct val="80000"/>
        </a:lnSpc>
        <a:spcBef>
          <a:spcPts val="2400"/>
        </a:spcBef>
        <a:spcAft>
          <a:spcPts val="0"/>
        </a:spcAft>
        <a:buClr>
          <a:srgbClr val="57BEF0"/>
        </a:buClr>
        <a:buSzPct val="250000"/>
        <a:buFontTx/>
        <a:buChar char="-"/>
        <a:tabLst/>
        <a:defRPr sz="4200" b="1" i="0" u="none" strike="noStrike" cap="none" spc="0" baseline="0">
          <a:solidFill>
            <a:srgbClr val="53585F"/>
          </a:solidFill>
          <a:uFillTx/>
          <a:latin typeface="Proxima Nova"/>
          <a:ea typeface="Proxima Nova"/>
          <a:cs typeface="Proxima Nova"/>
          <a:sym typeface="Proxima Nova"/>
        </a:defRPr>
      </a:lvl4pPr>
      <a:lvl5pPr marL="3429000" marR="0" indent="-685800" algn="l" defTabSz="584200" rtl="0" latinLnBrk="0">
        <a:lnSpc>
          <a:spcPct val="80000"/>
        </a:lnSpc>
        <a:spcBef>
          <a:spcPts val="2400"/>
        </a:spcBef>
        <a:spcAft>
          <a:spcPts val="0"/>
        </a:spcAft>
        <a:buClr>
          <a:srgbClr val="57BEF0"/>
        </a:buClr>
        <a:buSzPct val="250000"/>
        <a:buFontTx/>
        <a:buChar char="-"/>
        <a:tabLst/>
        <a:defRPr sz="4200" b="1" i="0" u="none" strike="noStrike" cap="none" spc="0" baseline="0">
          <a:solidFill>
            <a:srgbClr val="53585F"/>
          </a:solidFill>
          <a:uFillTx/>
          <a:latin typeface="Proxima Nova"/>
          <a:ea typeface="Proxima Nova"/>
          <a:cs typeface="Proxima Nova"/>
          <a:sym typeface="Proxima Nova"/>
        </a:defRPr>
      </a:lvl5pPr>
      <a:lvl6pPr marL="4114800" marR="0" indent="-685800" algn="l" defTabSz="584200" rtl="0" latinLnBrk="0">
        <a:lnSpc>
          <a:spcPct val="80000"/>
        </a:lnSpc>
        <a:spcBef>
          <a:spcPts val="2400"/>
        </a:spcBef>
        <a:spcAft>
          <a:spcPts val="0"/>
        </a:spcAft>
        <a:buClr>
          <a:srgbClr val="57BEF0"/>
        </a:buClr>
        <a:buSzPct val="250000"/>
        <a:buFontTx/>
        <a:buChar char="-"/>
        <a:tabLst/>
        <a:defRPr sz="4200" b="1" i="0" u="none" strike="noStrike" cap="none" spc="0" baseline="0">
          <a:solidFill>
            <a:srgbClr val="53585F"/>
          </a:solidFill>
          <a:uFillTx/>
          <a:latin typeface="Proxima Nova"/>
          <a:ea typeface="Proxima Nova"/>
          <a:cs typeface="Proxima Nova"/>
          <a:sym typeface="Proxima Nova"/>
        </a:defRPr>
      </a:lvl6pPr>
      <a:lvl7pPr marL="4800600" marR="0" indent="-685800" algn="l" defTabSz="584200" rtl="0" latinLnBrk="0">
        <a:lnSpc>
          <a:spcPct val="80000"/>
        </a:lnSpc>
        <a:spcBef>
          <a:spcPts val="2400"/>
        </a:spcBef>
        <a:spcAft>
          <a:spcPts val="0"/>
        </a:spcAft>
        <a:buClr>
          <a:srgbClr val="57BEF0"/>
        </a:buClr>
        <a:buSzPct val="250000"/>
        <a:buFontTx/>
        <a:buChar char="-"/>
        <a:tabLst/>
        <a:defRPr sz="4200" b="1" i="0" u="none" strike="noStrike" cap="none" spc="0" baseline="0">
          <a:solidFill>
            <a:srgbClr val="53585F"/>
          </a:solidFill>
          <a:uFillTx/>
          <a:latin typeface="Proxima Nova"/>
          <a:ea typeface="Proxima Nova"/>
          <a:cs typeface="Proxima Nova"/>
          <a:sym typeface="Proxima Nova"/>
        </a:defRPr>
      </a:lvl7pPr>
      <a:lvl8pPr marL="5486400" marR="0" indent="-685800" algn="l" defTabSz="584200" rtl="0" latinLnBrk="0">
        <a:lnSpc>
          <a:spcPct val="80000"/>
        </a:lnSpc>
        <a:spcBef>
          <a:spcPts val="2400"/>
        </a:spcBef>
        <a:spcAft>
          <a:spcPts val="0"/>
        </a:spcAft>
        <a:buClr>
          <a:srgbClr val="57BEF0"/>
        </a:buClr>
        <a:buSzPct val="250000"/>
        <a:buFontTx/>
        <a:buChar char="-"/>
        <a:tabLst/>
        <a:defRPr sz="4200" b="1" i="0" u="none" strike="noStrike" cap="none" spc="0" baseline="0">
          <a:solidFill>
            <a:srgbClr val="53585F"/>
          </a:solidFill>
          <a:uFillTx/>
          <a:latin typeface="Proxima Nova"/>
          <a:ea typeface="Proxima Nova"/>
          <a:cs typeface="Proxima Nova"/>
          <a:sym typeface="Proxima Nova"/>
        </a:defRPr>
      </a:lvl8pPr>
      <a:lvl9pPr marL="6172200" marR="0" indent="-685800" algn="l" defTabSz="584200" rtl="0" latinLnBrk="0">
        <a:lnSpc>
          <a:spcPct val="80000"/>
        </a:lnSpc>
        <a:spcBef>
          <a:spcPts val="2400"/>
        </a:spcBef>
        <a:spcAft>
          <a:spcPts val="0"/>
        </a:spcAft>
        <a:buClr>
          <a:srgbClr val="57BEF0"/>
        </a:buClr>
        <a:buSzPct val="250000"/>
        <a:buFontTx/>
        <a:buChar char="-"/>
        <a:tabLst/>
        <a:defRPr sz="4200" b="1" i="0" u="none" strike="noStrike" cap="none" spc="0" baseline="0">
          <a:solidFill>
            <a:srgbClr val="53585F"/>
          </a:solidFill>
          <a:uFillTx/>
          <a:latin typeface="Proxima Nova"/>
          <a:ea typeface="Proxima Nova"/>
          <a:cs typeface="Proxima Nova"/>
          <a:sym typeface="Proxima Nova"/>
        </a:defRPr>
      </a:lvl9pPr>
    </p:bodyStyle>
    <p:otherStyle>
      <a:lvl1pPr marL="0" marR="0" indent="0" algn="l" defTabSz="825500" rtl="0" latinLnBrk="0">
        <a:lnSpc>
          <a:spcPts val="2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 Medium"/>
        </a:defRPr>
      </a:lvl1pPr>
      <a:lvl2pPr marL="0" marR="0" indent="457200" algn="l" defTabSz="825500" rtl="0" latinLnBrk="0">
        <a:lnSpc>
          <a:spcPts val="2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 Medium"/>
        </a:defRPr>
      </a:lvl2pPr>
      <a:lvl3pPr marL="0" marR="0" indent="914400" algn="l" defTabSz="825500" rtl="0" latinLnBrk="0">
        <a:lnSpc>
          <a:spcPts val="2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 Medium"/>
        </a:defRPr>
      </a:lvl3pPr>
      <a:lvl4pPr marL="0" marR="0" indent="1371600" algn="l" defTabSz="825500" rtl="0" latinLnBrk="0">
        <a:lnSpc>
          <a:spcPts val="2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 Medium"/>
        </a:defRPr>
      </a:lvl4pPr>
      <a:lvl5pPr marL="0" marR="0" indent="1828800" algn="l" defTabSz="825500" rtl="0" latinLnBrk="0">
        <a:lnSpc>
          <a:spcPts val="2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 Medium"/>
        </a:defRPr>
      </a:lvl5pPr>
      <a:lvl6pPr marL="0" marR="0" indent="2286000" algn="l" defTabSz="825500" rtl="0" latinLnBrk="0">
        <a:lnSpc>
          <a:spcPts val="2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 Medium"/>
        </a:defRPr>
      </a:lvl6pPr>
      <a:lvl7pPr marL="0" marR="0" indent="2743200" algn="l" defTabSz="825500" rtl="0" latinLnBrk="0">
        <a:lnSpc>
          <a:spcPts val="2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 Medium"/>
        </a:defRPr>
      </a:lvl7pPr>
      <a:lvl8pPr marL="0" marR="0" indent="3200400" algn="l" defTabSz="825500" rtl="0" latinLnBrk="0">
        <a:lnSpc>
          <a:spcPts val="2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 Medium"/>
        </a:defRPr>
      </a:lvl8pPr>
      <a:lvl9pPr marL="0" marR="0" indent="3657600" algn="l" defTabSz="825500" rtl="0" latinLnBrk="0">
        <a:lnSpc>
          <a:spcPts val="26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 Medium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suno-pp1.png" descr="suno-pp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2165" y="-27647"/>
            <a:ext cx="24788330" cy="13771295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Author and Date"/>
          <p:cNvSpPr txBox="1">
            <a:spLocks noGrp="1"/>
          </p:cNvSpPr>
          <p:nvPr>
            <p:ph type="body" idx="21"/>
          </p:nvPr>
        </p:nvSpPr>
        <p:spPr>
          <a:xfrm>
            <a:off x="8356807" y="10674386"/>
            <a:ext cx="21945601" cy="70662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2" name="Presentation Subtitle"/>
          <p:cNvSpPr txBox="1">
            <a:spLocks noGrp="1"/>
          </p:cNvSpPr>
          <p:nvPr>
            <p:ph type="subTitle" sz="quarter" idx="1"/>
          </p:nvPr>
        </p:nvSpPr>
        <p:spPr>
          <a:xfrm>
            <a:off x="8356807" y="11220449"/>
            <a:ext cx="21945601" cy="844651"/>
          </a:xfrm>
          <a:prstGeom prst="rect">
            <a:avLst/>
          </a:prstGeom>
        </p:spPr>
        <p:txBody>
          <a:bodyPr/>
          <a:lstStyle/>
          <a:p>
            <a:pPr defTabSz="560831">
              <a:defRPr sz="4992" spc="-49">
                <a:solidFill>
                  <a:srgbClr val="112B3E"/>
                </a:solidFill>
              </a:defRPr>
            </a:pPr>
            <a:endParaRPr/>
          </a:p>
        </p:txBody>
      </p:sp>
      <p:sp>
        <p:nvSpPr>
          <p:cNvPr id="153" name="Presentation Title"/>
          <p:cNvSpPr txBox="1">
            <a:spLocks noGrp="1"/>
          </p:cNvSpPr>
          <p:nvPr>
            <p:ph type="ctrTitle"/>
          </p:nvPr>
        </p:nvSpPr>
        <p:spPr>
          <a:xfrm>
            <a:off x="8374908" y="8999864"/>
            <a:ext cx="9632732" cy="2424908"/>
          </a:xfrm>
          <a:prstGeom prst="rect">
            <a:avLst/>
          </a:prstGeom>
        </p:spPr>
        <p:txBody>
          <a:bodyPr/>
          <a:lstStyle/>
          <a:p>
            <a:pPr defTabSz="403097">
              <a:defRPr sz="15180" spc="-151"/>
            </a:pPr>
            <a:endParaRPr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suno-ppp2.png" descr="suno-ppp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" y="-84667"/>
            <a:ext cx="24993600" cy="13885335"/>
          </a:xfrm>
          <a:prstGeom prst="rect">
            <a:avLst/>
          </a:prstGeom>
          <a:ln w="12700">
            <a:miter lim="400000"/>
          </a:ln>
        </p:spPr>
      </p:pic>
      <p:sp>
        <p:nvSpPr>
          <p:cNvPr id="188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9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suno-ppp3.png" descr="suno-ppp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31210" y="-154896"/>
            <a:ext cx="25246420" cy="14025792"/>
          </a:xfrm>
          <a:prstGeom prst="rect">
            <a:avLst/>
          </a:prstGeom>
          <a:ln w="12700">
            <a:miter lim="400000"/>
          </a:ln>
        </p:spPr>
      </p:pic>
      <p:sp>
        <p:nvSpPr>
          <p:cNvPr id="192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3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suno-ppp5.png" descr="suno-ppp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8505" y="-70864"/>
            <a:ext cx="24943909" cy="13857728"/>
          </a:xfrm>
          <a:prstGeom prst="rect">
            <a:avLst/>
          </a:prstGeom>
          <a:ln w="12700">
            <a:miter lim="400000"/>
          </a:ln>
        </p:spPr>
      </p:pic>
      <p:sp>
        <p:nvSpPr>
          <p:cNvPr id="196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7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0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01" name="suno pppquestions.png" descr="suno pppquestion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4" y="-84667"/>
            <a:ext cx="24993605" cy="1388533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suno-ppp2.png" descr="suno-ppp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" y="-84667"/>
            <a:ext cx="24993600" cy="13885335"/>
          </a:xfrm>
          <a:prstGeom prst="rect">
            <a:avLst/>
          </a:prstGeom>
          <a:ln w="12700">
            <a:miter lim="400000"/>
          </a:ln>
        </p:spPr>
      </p:pic>
      <p:sp>
        <p:nvSpPr>
          <p:cNvPr id="156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7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suno-ppp3.png" descr="suno-ppp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31210" y="-154896"/>
            <a:ext cx="25246420" cy="14025792"/>
          </a:xfrm>
          <a:prstGeom prst="rect">
            <a:avLst/>
          </a:prstGeom>
          <a:ln w="12700">
            <a:miter lim="400000"/>
          </a:ln>
        </p:spPr>
      </p:pic>
      <p:sp>
        <p:nvSpPr>
          <p:cNvPr id="160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1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suno-ppp5.png" descr="suno-ppp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4" y="-84668"/>
            <a:ext cx="25235858" cy="14019919"/>
          </a:xfrm>
          <a:prstGeom prst="rect">
            <a:avLst/>
          </a:prstGeom>
          <a:ln w="12700">
            <a:miter lim="400000"/>
          </a:ln>
        </p:spPr>
      </p:pic>
      <p:sp>
        <p:nvSpPr>
          <p:cNvPr id="164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5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suno ppp4.png" descr="suno ppp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1305" y="-32726"/>
            <a:ext cx="25169813" cy="13983231"/>
          </a:xfrm>
          <a:prstGeom prst="rect">
            <a:avLst/>
          </a:prstGeom>
          <a:ln w="12700">
            <a:miter lim="400000"/>
          </a:ln>
        </p:spPr>
      </p:pic>
      <p:sp>
        <p:nvSpPr>
          <p:cNvPr id="168" name="Slide bullet text"/>
          <p:cNvSpPr txBox="1">
            <a:spLocks noGrp="1"/>
          </p:cNvSpPr>
          <p:nvPr>
            <p:ph type="body" sz="half" idx="1"/>
          </p:nvPr>
        </p:nvSpPr>
        <p:spPr>
          <a:xfrm>
            <a:off x="4791585" y="3234672"/>
            <a:ext cx="15613630" cy="623460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9" name="Slide Title"/>
          <p:cNvSpPr txBox="1">
            <a:spLocks noGrp="1"/>
          </p:cNvSpPr>
          <p:nvPr>
            <p:ph type="title"/>
          </p:nvPr>
        </p:nvSpPr>
        <p:spPr>
          <a:xfrm>
            <a:off x="4812208" y="1705854"/>
            <a:ext cx="12535992" cy="1313089"/>
          </a:xfrm>
          <a:prstGeom prst="rect">
            <a:avLst/>
          </a:prstGeom>
        </p:spPr>
        <p:txBody>
          <a:bodyPr/>
          <a:lstStyle/>
          <a:p>
            <a:pPr defTabSz="561340">
              <a:defRPr sz="9520" spc="-95"/>
            </a:pPr>
            <a:endParaRPr/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suno-ppp2.png" descr="suno-ppp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" y="-84667"/>
            <a:ext cx="24993600" cy="13885335"/>
          </a:xfrm>
          <a:prstGeom prst="rect">
            <a:avLst/>
          </a:prstGeom>
          <a:ln w="12700">
            <a:miter lim="400000"/>
          </a:ln>
        </p:spPr>
      </p:pic>
      <p:sp>
        <p:nvSpPr>
          <p:cNvPr id="172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3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suno-ppp3.png" descr="suno-ppp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31210" y="-154896"/>
            <a:ext cx="25246420" cy="14025792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7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suno-ppp5.png" descr="suno-ppp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799" y="-84668"/>
            <a:ext cx="24993598" cy="13885335"/>
          </a:xfrm>
          <a:prstGeom prst="rect">
            <a:avLst/>
          </a:prstGeom>
          <a:ln w="12700">
            <a:miter lim="400000"/>
          </a:ln>
        </p:spPr>
      </p:pic>
      <p:sp>
        <p:nvSpPr>
          <p:cNvPr id="180" name="Slide bullet tex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1" name="Slide 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suno ppp4.png" descr="suno ppp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1305" y="-32726"/>
            <a:ext cx="25169813" cy="13983231"/>
          </a:xfrm>
          <a:prstGeom prst="rect">
            <a:avLst/>
          </a:prstGeom>
          <a:ln w="12700">
            <a:miter lim="400000"/>
          </a:ln>
        </p:spPr>
      </p:pic>
      <p:sp>
        <p:nvSpPr>
          <p:cNvPr id="184" name="Slide bullet text"/>
          <p:cNvSpPr txBox="1">
            <a:spLocks noGrp="1"/>
          </p:cNvSpPr>
          <p:nvPr>
            <p:ph type="body" sz="half" idx="1"/>
          </p:nvPr>
        </p:nvSpPr>
        <p:spPr>
          <a:xfrm>
            <a:off x="4791585" y="3234672"/>
            <a:ext cx="15613630" cy="623460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5" name="Slide Title"/>
          <p:cNvSpPr txBox="1">
            <a:spLocks noGrp="1"/>
          </p:cNvSpPr>
          <p:nvPr>
            <p:ph type="title"/>
          </p:nvPr>
        </p:nvSpPr>
        <p:spPr>
          <a:xfrm>
            <a:off x="4812208" y="1705854"/>
            <a:ext cx="12535992" cy="1313088"/>
          </a:xfrm>
          <a:prstGeom prst="rect">
            <a:avLst/>
          </a:prstGeom>
        </p:spPr>
        <p:txBody>
          <a:bodyPr/>
          <a:lstStyle/>
          <a:p>
            <a:pPr defTabSz="561340">
              <a:defRPr sz="9520" spc="-95"/>
            </a:pPr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5_BoldColor">
  <a:themeElements>
    <a:clrScheme name="25_BoldColor">
      <a:dk1>
        <a:srgbClr val="000000"/>
      </a:dk1>
      <a:lt1>
        <a:srgbClr val="00BFF3"/>
      </a:lt1>
      <a:dk2>
        <a:srgbClr val="5E5E5E"/>
      </a:dk2>
      <a:lt2>
        <a:srgbClr val="D6D5D5"/>
      </a:lt2>
      <a:accent1>
        <a:srgbClr val="01BFF4"/>
      </a:accent1>
      <a:accent2>
        <a:srgbClr val="43E9CB"/>
      </a:accent2>
      <a:accent3>
        <a:srgbClr val="BC80FF"/>
      </a:accent3>
      <a:accent4>
        <a:srgbClr val="FFC618"/>
      </a:accent4>
      <a:accent5>
        <a:srgbClr val="FF4000"/>
      </a:accent5>
      <a:accent6>
        <a:srgbClr val="FF87BB"/>
      </a:accent6>
      <a:hlink>
        <a:srgbClr val="0000FF"/>
      </a:hlink>
      <a:folHlink>
        <a:srgbClr val="FF00FF"/>
      </a:folHlink>
    </a:clrScheme>
    <a:fontScheme name="25_BoldColor">
      <a:majorFont>
        <a:latin typeface="Druk Medium"/>
        <a:ea typeface="Druk Medium"/>
        <a:cs typeface="Druk Medium"/>
      </a:majorFont>
      <a:minorFont>
        <a:latin typeface="Druk Medium"/>
        <a:ea typeface="Druk Medium"/>
        <a:cs typeface="Druk Medium"/>
      </a:minorFont>
    </a:fontScheme>
    <a:fmtScheme name="25_BoldCol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2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all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Proxima Nova Extrabold"/>
            <a:ea typeface="Proxima Nova Extrabold"/>
            <a:cs typeface="Proxima Nova Extrabold"/>
            <a:sym typeface="Proxima Nova Extra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Proxima Nova"/>
            <a:ea typeface="Proxima Nova"/>
            <a:cs typeface="Proxima Nova"/>
            <a:sym typeface="Proxima Nov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5_BoldColor">
  <a:themeElements>
    <a:clrScheme name="25_BoldColor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1BFF4"/>
      </a:accent1>
      <a:accent2>
        <a:srgbClr val="43E9CB"/>
      </a:accent2>
      <a:accent3>
        <a:srgbClr val="BC80FF"/>
      </a:accent3>
      <a:accent4>
        <a:srgbClr val="FFC618"/>
      </a:accent4>
      <a:accent5>
        <a:srgbClr val="FF4000"/>
      </a:accent5>
      <a:accent6>
        <a:srgbClr val="FF87BB"/>
      </a:accent6>
      <a:hlink>
        <a:srgbClr val="0000FF"/>
      </a:hlink>
      <a:folHlink>
        <a:srgbClr val="FF00FF"/>
      </a:folHlink>
    </a:clrScheme>
    <a:fontScheme name="25_BoldColor">
      <a:majorFont>
        <a:latin typeface="Druk Medium"/>
        <a:ea typeface="Druk Medium"/>
        <a:cs typeface="Druk Medium"/>
      </a:majorFont>
      <a:minorFont>
        <a:latin typeface="Druk Medium"/>
        <a:ea typeface="Druk Medium"/>
        <a:cs typeface="Druk Medium"/>
      </a:minorFont>
    </a:fontScheme>
    <a:fmtScheme name="25_BoldCol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2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all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Proxima Nova Extrabold"/>
            <a:ea typeface="Proxima Nova Extrabold"/>
            <a:cs typeface="Proxima Nova Extrabold"/>
            <a:sym typeface="Proxima Nova Extra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Proxima Nova"/>
            <a:ea typeface="Proxima Nova"/>
            <a:cs typeface="Proxima Nova"/>
            <a:sym typeface="Proxima Nov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Custom</PresentationFormat>
  <Slides>13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25_BoldColor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revision>1</cp:revision>
  <dcterms:modified xsi:type="dcterms:W3CDTF">2023-08-09T11:33:56Z</dcterms:modified>
</cp:coreProperties>
</file>